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A6D"/>
    <a:srgbClr val="2C6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41A7CC-6C45-4D79-A018-89075667214B}" v="1" dt="2024-07-11T08:04:18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C Congresos" userId="e86e78b1-f3d3-4f6c-bc97-d3afcb876a93" providerId="ADAL" clId="{1BD56DCE-0207-4E68-9FFB-AB94E116BAC2}"/>
    <pc:docChg chg="custSel addSld modSld">
      <pc:chgData name="PIC Congresos" userId="e86e78b1-f3d3-4f6c-bc97-d3afcb876a93" providerId="ADAL" clId="{1BD56DCE-0207-4E68-9FFB-AB94E116BAC2}" dt="2024-06-19T08:14:54.501" v="74" actId="14100"/>
      <pc:docMkLst>
        <pc:docMk/>
      </pc:docMkLst>
      <pc:sldChg chg="addSp delSp modSp new mod">
        <pc:chgData name="PIC Congresos" userId="e86e78b1-f3d3-4f6c-bc97-d3afcb876a93" providerId="ADAL" clId="{1BD56DCE-0207-4E68-9FFB-AB94E116BAC2}" dt="2024-06-12T07:56:28.934" v="48" actId="2711"/>
        <pc:sldMkLst>
          <pc:docMk/>
          <pc:sldMk cId="539842803" sldId="256"/>
        </pc:sldMkLst>
        <pc:spChg chg="del">
          <ac:chgData name="PIC Congresos" userId="e86e78b1-f3d3-4f6c-bc97-d3afcb876a93" providerId="ADAL" clId="{1BD56DCE-0207-4E68-9FFB-AB94E116BAC2}" dt="2024-06-12T07:54:33.094" v="1" actId="478"/>
          <ac:spMkLst>
            <pc:docMk/>
            <pc:sldMk cId="539842803" sldId="256"/>
            <ac:spMk id="2" creationId="{FEE40802-3EEF-0D9A-1B9C-5843B7143A4E}"/>
          </ac:spMkLst>
        </pc:spChg>
        <pc:spChg chg="del">
          <ac:chgData name="PIC Congresos" userId="e86e78b1-f3d3-4f6c-bc97-d3afcb876a93" providerId="ADAL" clId="{1BD56DCE-0207-4E68-9FFB-AB94E116BAC2}" dt="2024-06-12T07:54:34.484" v="2" actId="478"/>
          <ac:spMkLst>
            <pc:docMk/>
            <pc:sldMk cId="539842803" sldId="256"/>
            <ac:spMk id="3" creationId="{27945557-DE9D-7468-B39B-2F8F31F179B9}"/>
          </ac:spMkLst>
        </pc:spChg>
        <pc:spChg chg="add mod">
          <ac:chgData name="PIC Congresos" userId="e86e78b1-f3d3-4f6c-bc97-d3afcb876a93" providerId="ADAL" clId="{1BD56DCE-0207-4E68-9FFB-AB94E116BAC2}" dt="2024-06-12T07:56:12.382" v="45" actId="255"/>
          <ac:spMkLst>
            <pc:docMk/>
            <pc:sldMk cId="539842803" sldId="256"/>
            <ac:spMk id="6" creationId="{0DB75405-39EC-7331-CCC0-21A8AC1EE85C}"/>
          </ac:spMkLst>
        </pc:spChg>
        <pc:spChg chg="add mod">
          <ac:chgData name="PIC Congresos" userId="e86e78b1-f3d3-4f6c-bc97-d3afcb876a93" providerId="ADAL" clId="{1BD56DCE-0207-4E68-9FFB-AB94E116BAC2}" dt="2024-06-12T07:56:28.934" v="48" actId="2711"/>
          <ac:spMkLst>
            <pc:docMk/>
            <pc:sldMk cId="539842803" sldId="256"/>
            <ac:spMk id="7" creationId="{A64B91CF-CD1F-E6F7-15FB-F96CF971F90D}"/>
          </ac:spMkLst>
        </pc:spChg>
        <pc:picChg chg="add mod">
          <ac:chgData name="PIC Congresos" userId="e86e78b1-f3d3-4f6c-bc97-d3afcb876a93" providerId="ADAL" clId="{1BD56DCE-0207-4E68-9FFB-AB94E116BAC2}" dt="2024-06-12T07:54:38.655" v="6" actId="962"/>
          <ac:picMkLst>
            <pc:docMk/>
            <pc:sldMk cId="539842803" sldId="256"/>
            <ac:picMk id="5" creationId="{F5D4C99C-CD48-15CB-E14F-4C7A18D20AD4}"/>
          </ac:picMkLst>
        </pc:picChg>
      </pc:sldChg>
      <pc:sldChg chg="addSp delSp modSp new mod">
        <pc:chgData name="PIC Congresos" userId="e86e78b1-f3d3-4f6c-bc97-d3afcb876a93" providerId="ADAL" clId="{1BD56DCE-0207-4E68-9FFB-AB94E116BAC2}" dt="2024-06-19T08:14:54.501" v="74" actId="14100"/>
        <pc:sldMkLst>
          <pc:docMk/>
          <pc:sldMk cId="3935218881" sldId="257"/>
        </pc:sldMkLst>
        <pc:spChg chg="del">
          <ac:chgData name="PIC Congresos" userId="e86e78b1-f3d3-4f6c-bc97-d3afcb876a93" providerId="ADAL" clId="{1BD56DCE-0207-4E68-9FFB-AB94E116BAC2}" dt="2024-06-12T07:56:37.473" v="50" actId="478"/>
          <ac:spMkLst>
            <pc:docMk/>
            <pc:sldMk cId="3935218881" sldId="257"/>
            <ac:spMk id="2" creationId="{44AE3814-EB7E-CEF0-E409-8F71A6D03224}"/>
          </ac:spMkLst>
        </pc:spChg>
        <pc:spChg chg="del">
          <ac:chgData name="PIC Congresos" userId="e86e78b1-f3d3-4f6c-bc97-d3afcb876a93" providerId="ADAL" clId="{1BD56DCE-0207-4E68-9FFB-AB94E116BAC2}" dt="2024-06-12T07:56:43.083" v="51"/>
          <ac:spMkLst>
            <pc:docMk/>
            <pc:sldMk cId="3935218881" sldId="257"/>
            <ac:spMk id="3" creationId="{720427E3-9118-8365-7CA4-AD9412ECC19F}"/>
          </ac:spMkLst>
        </pc:spChg>
        <pc:spChg chg="add del mod">
          <ac:chgData name="PIC Congresos" userId="e86e78b1-f3d3-4f6c-bc97-d3afcb876a93" providerId="ADAL" clId="{1BD56DCE-0207-4E68-9FFB-AB94E116BAC2}" dt="2024-06-12T07:58:06.208" v="62"/>
          <ac:spMkLst>
            <pc:docMk/>
            <pc:sldMk cId="3935218881" sldId="257"/>
            <ac:spMk id="7" creationId="{FD05E5C2-4023-3538-E409-6C74E3C6DA94}"/>
          </ac:spMkLst>
        </pc:spChg>
        <pc:picChg chg="add del mod modCrop">
          <ac:chgData name="PIC Congresos" userId="e86e78b1-f3d3-4f6c-bc97-d3afcb876a93" providerId="ADAL" clId="{1BD56DCE-0207-4E68-9FFB-AB94E116BAC2}" dt="2024-06-12T07:57:45.073" v="61" actId="478"/>
          <ac:picMkLst>
            <pc:docMk/>
            <pc:sldMk cId="3935218881" sldId="257"/>
            <ac:picMk id="5" creationId="{CE40FEA0-F562-3049-DAA0-25D2BA0627C0}"/>
          </ac:picMkLst>
        </pc:picChg>
        <pc:picChg chg="add mod modCrop">
          <ac:chgData name="PIC Congresos" userId="e86e78b1-f3d3-4f6c-bc97-d3afcb876a93" providerId="ADAL" clId="{1BD56DCE-0207-4E68-9FFB-AB94E116BAC2}" dt="2024-06-19T08:14:54.501" v="74" actId="14100"/>
          <ac:picMkLst>
            <pc:docMk/>
            <pc:sldMk cId="3935218881" sldId="257"/>
            <ac:picMk id="9" creationId="{6C1DF43D-3150-9EAA-492E-679E47C97F89}"/>
          </ac:picMkLst>
        </pc:picChg>
      </pc:sldChg>
    </pc:docChg>
  </pc:docChgLst>
  <pc:docChgLst>
    <pc:chgData name="PIC Congresos" userId="e86e78b1-f3d3-4f6c-bc97-d3afcb876a93" providerId="ADAL" clId="{9241A7CC-6C45-4D79-A018-89075667214B}"/>
    <pc:docChg chg="custSel modSld">
      <pc:chgData name="PIC Congresos" userId="e86e78b1-f3d3-4f6c-bc97-d3afcb876a93" providerId="ADAL" clId="{9241A7CC-6C45-4D79-A018-89075667214B}" dt="2024-07-11T08:04:31.968" v="4" actId="14100"/>
      <pc:docMkLst>
        <pc:docMk/>
      </pc:docMkLst>
      <pc:sldChg chg="addSp delSp modSp mod">
        <pc:chgData name="PIC Congresos" userId="e86e78b1-f3d3-4f6c-bc97-d3afcb876a93" providerId="ADAL" clId="{9241A7CC-6C45-4D79-A018-89075667214B}" dt="2024-07-11T08:04:31.968" v="4" actId="14100"/>
        <pc:sldMkLst>
          <pc:docMk/>
          <pc:sldMk cId="3935218881" sldId="257"/>
        </pc:sldMkLst>
        <pc:spChg chg="add del mod">
          <ac:chgData name="PIC Congresos" userId="e86e78b1-f3d3-4f6c-bc97-d3afcb876a93" providerId="ADAL" clId="{9241A7CC-6C45-4D79-A018-89075667214B}" dt="2024-07-11T08:04:18.297" v="1"/>
          <ac:spMkLst>
            <pc:docMk/>
            <pc:sldMk cId="3935218881" sldId="257"/>
            <ac:spMk id="3" creationId="{903002C4-8E3A-ED78-6390-CA0B3672916D}"/>
          </ac:spMkLst>
        </pc:spChg>
        <pc:picChg chg="add mod">
          <ac:chgData name="PIC Congresos" userId="e86e78b1-f3d3-4f6c-bc97-d3afcb876a93" providerId="ADAL" clId="{9241A7CC-6C45-4D79-A018-89075667214B}" dt="2024-07-11T08:04:31.968" v="4" actId="14100"/>
          <ac:picMkLst>
            <pc:docMk/>
            <pc:sldMk cId="3935218881" sldId="257"/>
            <ac:picMk id="5" creationId="{9059A61C-03C8-987C-1978-9E1EC8642855}"/>
          </ac:picMkLst>
        </pc:picChg>
        <pc:picChg chg="del">
          <ac:chgData name="PIC Congresos" userId="e86e78b1-f3d3-4f6c-bc97-d3afcb876a93" providerId="ADAL" clId="{9241A7CC-6C45-4D79-A018-89075667214B}" dt="2024-07-11T08:04:03.886" v="0" actId="478"/>
          <ac:picMkLst>
            <pc:docMk/>
            <pc:sldMk cId="3935218881" sldId="257"/>
            <ac:picMk id="9" creationId="{6C1DF43D-3150-9EAA-492E-679E47C97F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12C87-CA90-BF87-A46E-4AD7D3212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7E799A-19DD-563C-2DD9-BB2370184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52547A-B2C4-12E1-593B-56EA50810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383FC1-36C6-6699-926B-E7C1B479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A636E4-9D14-166D-C598-03F02603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934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A2F26-5C75-01EA-64E4-086F8CD3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4A98BF-ECB9-63C2-FA95-65CC9A4BC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C77289-D71E-C7AA-25C8-F9F09D95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733191-E496-C1DF-BC96-69B57E64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0D7281-C820-0A74-B825-ADA2D504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62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C5BF4-60EA-B9E4-7FCC-D76B87EB1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F89841-24C4-2DF2-F5D5-F4AFA7ABB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02898B-B120-02BB-B2AF-CA2CD644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C8E7D6-9EE0-C23C-195D-40A710CA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B2BB76-7456-BB2B-03F8-A91E446F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643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CF3F5-EBF6-89A4-119B-05CF26C02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3B5595-C91D-C9BE-8C1E-DD233F49B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342C12-72A7-117A-5842-671188DCB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7FCBA7-3499-5154-0F6B-BD6EF8075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E02687-7A34-DD15-69BF-C3449411B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96EA02-34F2-D27A-2576-14B1026E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444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2E3D3-8564-90AF-EC5A-F089BE20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480BAF-FCF9-2AD9-9516-3E1B77500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251C36-C59D-3F6C-B4A4-373193DA4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F3B555-FCC5-BE40-9523-B8B15627F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F5E7BA-7EF4-08DA-75F6-F7E3C8A84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D1F6DE-BC1B-A3C4-9B37-258AA938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BECF04-805C-6FC9-C2BB-71851904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E192D5D-6B59-D71D-B6E1-D2953147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95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D608F-E81B-C7C6-E9C0-B49837607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BC98BD-AC06-2F95-B4EC-8D68454E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EC8631-0027-FF67-2C72-C0CF29129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80BBC9-FB5A-ACB6-8D15-D67A4A7FB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70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DF0873E-BB91-7987-190D-E4FDFFD0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70A355-57A5-11B0-FCB4-DB847B1B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8BF30AD-0501-5141-C4F2-1F20B2EE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511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90ED0-E6CD-8812-08C0-A752F1B9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B5904E-AB37-C932-3B9E-D423BB04A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C420DC-EA69-C591-BD13-17BFD51D0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5692C0-E86C-6665-FCF6-3531465F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5AF372-9D46-03F7-E894-6315606A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374A66-38E2-A2F8-A937-C603D5CC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25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2EB08-F6A5-3C89-4DD5-AAF17A32D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C0DED7-24B9-7A0F-7B10-DB1A28E45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621DE8-2F63-3504-8562-3C57453E8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B604B5-4A36-2DA9-9E11-C8F125AA9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62209E-2BF2-0B4E-2CCA-FDF8FFA7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07B077-7EBA-2F01-5BD6-4CFCF84A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2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7AC76-C35C-50C0-E7A6-E0A9D912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B41B9E-32B4-9A42-4042-5995FDFA3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57BE27-614A-7172-F6C4-C8456E80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CC38FC-9A66-B99A-0426-D5B094CE5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765D3-9B11-D6C7-E21F-E0C80A978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41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3A46E3-7D9B-9679-EE90-6B7E3004D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AEA560-86FF-5673-8EE7-20DF15EDC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B44CEE-96CC-FD2E-B336-6DBBF082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7F8FA1-35F8-1161-CBDE-309E738C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7783C6-DEEF-AB32-938A-E2FCA9B9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55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EFC7C91-BCFE-8316-2D52-019A4A926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45B634-DE69-2B86-AAC1-499B71798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D8D228-95ED-C65E-6DD2-A50DEC2CA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E1483-20FA-4693-B6AB-4D91E81ED269}" type="datetimeFigureOut">
              <a:rPr lang="es-ES" smtClean="0"/>
              <a:t>11/07/2024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C6E9D-98F9-D8F8-D40D-7FB22B561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364028-84A1-9C41-4D24-0726CAC1D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65552B-7F28-42F5-9206-56DAF28EE19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79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F5D4C99C-CD48-15CB-E14F-4C7A18D20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307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B75405-39EC-7331-CCC0-21A8AC1EE85C}"/>
              </a:ext>
            </a:extLst>
          </p:cNvPr>
          <p:cNvSpPr txBox="1"/>
          <p:nvPr/>
        </p:nvSpPr>
        <p:spPr>
          <a:xfrm>
            <a:off x="671803" y="4610751"/>
            <a:ext cx="1076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2C62BA"/>
                </a:solidFill>
                <a:latin typeface="Aptos Narrow" panose="020B0004020202020204" pitchFamily="34" charset="0"/>
              </a:rPr>
              <a:t>TÍTULO: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4B91CF-CD1F-E6F7-15FB-F96CF971F90D}"/>
              </a:ext>
            </a:extLst>
          </p:cNvPr>
          <p:cNvSpPr txBox="1"/>
          <p:nvPr/>
        </p:nvSpPr>
        <p:spPr>
          <a:xfrm>
            <a:off x="671803" y="5442857"/>
            <a:ext cx="1076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E3A6D"/>
                </a:solidFill>
                <a:latin typeface="Aptos Narrow" panose="020B0004020202020204" pitchFamily="34" charset="0"/>
              </a:rPr>
              <a:t>Autor/es:</a:t>
            </a:r>
          </a:p>
        </p:txBody>
      </p:sp>
    </p:spTree>
    <p:extLst>
      <p:ext uri="{BB962C8B-B14F-4D97-AF65-F5344CB8AC3E}">
        <p14:creationId xmlns:p14="http://schemas.microsoft.com/office/powerpoint/2010/main" val="53984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059A61C-03C8-987C-1978-9E1EC8642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8968"/>
          </a:xfrm>
        </p:spPr>
      </p:pic>
    </p:spTree>
    <p:extLst>
      <p:ext uri="{BB962C8B-B14F-4D97-AF65-F5344CB8AC3E}">
        <p14:creationId xmlns:p14="http://schemas.microsoft.com/office/powerpoint/2010/main" val="39352188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</Words>
  <Application>Microsoft Office PowerPoint</Application>
  <PresentationFormat>Panorámica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Aptos Narrow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PIC Congresos</dc:creator>
  <cp:lastModifiedBy>PIC Congresos</cp:lastModifiedBy>
  <cp:revision>1</cp:revision>
  <dcterms:created xsi:type="dcterms:W3CDTF">2024-06-12T07:54:01Z</dcterms:created>
  <dcterms:modified xsi:type="dcterms:W3CDTF">2024-07-11T08:04:36Z</dcterms:modified>
</cp:coreProperties>
</file>